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3" r:id="rId1"/>
  </p:sldMasterIdLst>
  <p:notesMasterIdLst>
    <p:notesMasterId r:id="rId8"/>
  </p:notesMasterIdLst>
  <p:handoutMasterIdLst>
    <p:handoutMasterId r:id="rId9"/>
  </p:handoutMasterIdLst>
  <p:sldIdLst>
    <p:sldId id="256" r:id="rId2"/>
    <p:sldId id="324" r:id="rId3"/>
    <p:sldId id="325" r:id="rId4"/>
    <p:sldId id="326" r:id="rId5"/>
    <p:sldId id="323" r:id="rId6"/>
    <p:sldId id="321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85"/>
    <a:srgbClr val="084975"/>
    <a:srgbClr val="008B98"/>
    <a:srgbClr val="004571"/>
    <a:srgbClr val="B3DCE4"/>
    <a:srgbClr val="315076"/>
    <a:srgbClr val="274765"/>
    <a:srgbClr val="2AB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93090" autoAdjust="0"/>
  </p:normalViewPr>
  <p:slideViewPr>
    <p:cSldViewPr snapToGrid="0" snapToObjects="1">
      <p:cViewPr varScale="1">
        <p:scale>
          <a:sx n="101" d="100"/>
          <a:sy n="101" d="100"/>
        </p:scale>
        <p:origin x="878" y="8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-304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82C44-0657-DF43-B6DC-67C0CB96B506}" type="datetime1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C9B66-DBD0-DA45-AC9D-447A96362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0654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A5F2D-7CD9-6A46-9F87-FFFAFB98B668}" type="datetime1">
              <a:rPr lang="en-US" smtClean="0"/>
              <a:t>11/20/2023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37661-A3BD-744B-BA64-76A486907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2039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737661-A3BD-744B-BA64-76A4869072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35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1B74A427-4950-4C0F-B24E-1D3BF8523E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5014" y="3408569"/>
            <a:ext cx="6384403" cy="231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008B9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4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4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4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4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Subtitle text here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6084" y="2507883"/>
            <a:ext cx="6392773" cy="61555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spcBef>
                <a:spcPts val="816"/>
              </a:spcBef>
              <a:defRPr sz="3400" b="1" i="0">
                <a:solidFill>
                  <a:srgbClr val="08497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80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_Images_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A5631A9A-0137-43EB-B04C-7DBC6EA557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35592"/>
            <a:ext cx="6053666" cy="36955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="1">
                <a:solidFill>
                  <a:srgbClr val="008B9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Multiple images – Square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084975"/>
                </a:solidFill>
              </a:defRPr>
            </a:lvl1pPr>
          </a:lstStyle>
          <a:p>
            <a:fld id="{F4E34F2A-20E4-2048-B13C-035AF19227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3940653" y="1264424"/>
            <a:ext cx="2340000" cy="3104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>
                <a:latin typeface="Arial"/>
                <a:cs typeface="Arial"/>
              </a:rPr>
              <a:t>Click icon to add image; to move image within the field, right click &gt; format picture &gt; crop &gt; adjust offset x/y</a:t>
            </a:r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6348389" y="1264829"/>
            <a:ext cx="2340000" cy="31039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>
                <a:latin typeface="Arial"/>
                <a:cs typeface="Arial"/>
              </a:rPr>
              <a:t>Click icon to add image; to move image within the field, right click &gt; format picture &gt; crop &gt; adjust offset x/y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57199" y="1264829"/>
            <a:ext cx="3090333" cy="3103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86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_Images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D070608F-20D5-4D4A-B060-9A4BCDEBD4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35592"/>
            <a:ext cx="6053666" cy="36955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="1">
                <a:solidFill>
                  <a:srgbClr val="008B9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Multiple images – Round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084975"/>
                </a:solidFill>
              </a:defRPr>
            </a:lvl1pPr>
          </a:lstStyle>
          <a:p>
            <a:fld id="{F4E34F2A-20E4-2048-B13C-035AF19227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3401638" y="1264829"/>
            <a:ext cx="2764800" cy="26172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>
                <a:latin typeface="Arial"/>
                <a:cs typeface="Arial"/>
              </a:rPr>
              <a:t>Click icon to add image; to move image within the field, right click &gt; format picture &gt; crop &gt; adjust offset x/y</a:t>
            </a:r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6182420" y="1264829"/>
            <a:ext cx="2764800" cy="26172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>
                <a:latin typeface="Arial"/>
                <a:cs typeface="Arial"/>
              </a:rPr>
              <a:t>Click icon to add image; to move image within the field, right click &gt; format picture &gt; crop &gt; adjust offset x/y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57200" y="1264829"/>
            <a:ext cx="2816225" cy="3103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18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_Images_Circl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1F1B1876-362C-40D6-AF0D-6E8149A305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35592"/>
            <a:ext cx="6053666" cy="36955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="1">
                <a:solidFill>
                  <a:srgbClr val="008B9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Multiple images – Round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084975"/>
                </a:solidFill>
              </a:defRPr>
            </a:lvl1pPr>
          </a:lstStyle>
          <a:p>
            <a:fld id="{F4E34F2A-20E4-2048-B13C-035AF19227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5563589" y="1223993"/>
            <a:ext cx="1562400" cy="1562143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>
                <a:latin typeface="Arial"/>
                <a:cs typeface="Arial"/>
              </a:rPr>
              <a:t>Click icon to add image; </a:t>
            </a:r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7125989" y="1203727"/>
            <a:ext cx="1562400" cy="15624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>
                <a:latin typeface="Arial"/>
                <a:cs typeface="Arial"/>
              </a:rPr>
              <a:t>to move image within the field,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5563589" y="2806400"/>
            <a:ext cx="1562400" cy="15624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>
                <a:latin typeface="Arial"/>
                <a:cs typeface="Arial"/>
              </a:rPr>
              <a:t>right click &gt; format picture &gt; crop &gt; adjust offset x/y</a:t>
            </a:r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7125989" y="2786135"/>
            <a:ext cx="1562400" cy="15624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>
                <a:latin typeface="Arial"/>
                <a:cs typeface="Arial"/>
              </a:rPr>
              <a:t>right click &gt; format picture &gt; crop &gt; adjust offset x/y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457200" y="1264829"/>
            <a:ext cx="4597400" cy="3103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1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409EF452-2D0B-4778-B7C6-B55EC8261D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35593"/>
            <a:ext cx="6053666" cy="36091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="1">
                <a:solidFill>
                  <a:srgbClr val="008B9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Pie chart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1041003"/>
            <a:ext cx="3604666" cy="6556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400" b="1" baseline="0">
                <a:solidFill>
                  <a:srgbClr val="08497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z="1500" b="1" dirty="0">
                <a:latin typeface="Arial" charset="0"/>
                <a:ea typeface="Arial" charset="0"/>
                <a:cs typeface="Arial" charset="0"/>
              </a:rPr>
              <a:t>Chart title</a:t>
            </a:r>
            <a:br>
              <a:rPr lang="en-US" sz="15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1500" b="0" dirty="0">
                <a:latin typeface="Arial" charset="0"/>
                <a:ea typeface="Arial" charset="0"/>
                <a:cs typeface="Arial" charset="0"/>
              </a:rPr>
              <a:t>Chart sub-title / Chart units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84975"/>
                </a:solidFill>
              </a:defRPr>
            </a:lvl1pPr>
          </a:lstStyle>
          <a:p>
            <a:fld id="{F4E34F2A-20E4-2048-B13C-035AF19227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445001" y="1041400"/>
            <a:ext cx="4243388" cy="3327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8" hasCustomPrompt="1"/>
          </p:nvPr>
        </p:nvSpPr>
        <p:spPr>
          <a:xfrm>
            <a:off x="457200" y="1885950"/>
            <a:ext cx="3604683" cy="2482850"/>
          </a:xfrm>
        </p:spPr>
        <p:txBody>
          <a:bodyPr/>
          <a:lstStyle>
            <a:lvl1pPr marL="82800" indent="0">
              <a:buNone/>
              <a:defRPr/>
            </a:lvl1pPr>
          </a:lstStyle>
          <a:p>
            <a:r>
              <a:rPr lang="en-US" dirty="0"/>
              <a:t>Click icon to add pie chart</a:t>
            </a:r>
          </a:p>
        </p:txBody>
      </p:sp>
    </p:spTree>
    <p:extLst>
      <p:ext uri="{BB962C8B-B14F-4D97-AF65-F5344CB8AC3E}">
        <p14:creationId xmlns:p14="http://schemas.microsoft.com/office/powerpoint/2010/main" val="2978704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F4FCE303-EA9C-4E39-B57F-55D649E5C8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35592"/>
            <a:ext cx="6053666" cy="36955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="1">
                <a:solidFill>
                  <a:srgbClr val="008B9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Column graph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84975"/>
                </a:solidFill>
              </a:defRPr>
            </a:lvl1pPr>
          </a:lstStyle>
          <a:p>
            <a:fld id="{F4E34F2A-20E4-2048-B13C-035AF19227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1041003"/>
            <a:ext cx="3604666" cy="655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500" b="1" baseline="0">
                <a:solidFill>
                  <a:srgbClr val="08497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z="1500" b="1" dirty="0">
                <a:latin typeface="Arial" charset="0"/>
                <a:ea typeface="Arial" charset="0"/>
                <a:cs typeface="Arial" charset="0"/>
              </a:rPr>
              <a:t>Chart title</a:t>
            </a:r>
            <a:br>
              <a:rPr lang="en-US" sz="15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1500" b="0" dirty="0">
                <a:latin typeface="Arial" charset="0"/>
                <a:ea typeface="Arial" charset="0"/>
                <a:cs typeface="Arial" charset="0"/>
              </a:rPr>
              <a:t>Chart sub-title / Chart units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445001" y="1041400"/>
            <a:ext cx="4243388" cy="332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hart Placeholder 9"/>
          <p:cNvSpPr>
            <a:spLocks noGrp="1"/>
          </p:cNvSpPr>
          <p:nvPr>
            <p:ph type="chart" sz="quarter" idx="18" hasCustomPrompt="1"/>
          </p:nvPr>
        </p:nvSpPr>
        <p:spPr>
          <a:xfrm>
            <a:off x="457200" y="1885949"/>
            <a:ext cx="3604683" cy="2482851"/>
          </a:xfrm>
        </p:spPr>
        <p:txBody>
          <a:bodyPr/>
          <a:lstStyle>
            <a:lvl1pPr marL="82800" indent="0">
              <a:buNone/>
              <a:defRPr/>
            </a:lvl1pPr>
          </a:lstStyle>
          <a:p>
            <a:r>
              <a:rPr lang="en-US" dirty="0"/>
              <a:t>Click icon to add column graph</a:t>
            </a:r>
          </a:p>
        </p:txBody>
      </p:sp>
    </p:spTree>
    <p:extLst>
      <p:ext uri="{BB962C8B-B14F-4D97-AF65-F5344CB8AC3E}">
        <p14:creationId xmlns:p14="http://schemas.microsoft.com/office/powerpoint/2010/main" val="3180072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ona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3AAD680F-21BC-4A47-824B-53B4D9510C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35593"/>
            <a:ext cx="6053666" cy="369553"/>
          </a:xfrm>
        </p:spPr>
        <p:txBody>
          <a:bodyPr anchor="t" anchorCtr="0"/>
          <a:lstStyle>
            <a:lvl1pPr>
              <a:defRPr>
                <a:solidFill>
                  <a:srgbClr val="008B98"/>
                </a:solidFill>
              </a:defRPr>
            </a:lvl1pPr>
          </a:lstStyle>
          <a:p>
            <a:r>
              <a:rPr lang="en-AU" dirty="0"/>
              <a:t>Organisational chart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84975"/>
                </a:solidFill>
              </a:defRPr>
            </a:lvl1pPr>
          </a:lstStyle>
          <a:p>
            <a:fld id="{1E585FE2-D920-3F45-8120-F161805058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41003"/>
            <a:ext cx="3604683" cy="655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500" b="1" baseline="0">
                <a:solidFill>
                  <a:srgbClr val="08497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z="1500" b="1" dirty="0">
                <a:latin typeface="Arial" charset="0"/>
                <a:ea typeface="Arial" charset="0"/>
                <a:cs typeface="Arial" charset="0"/>
              </a:rPr>
              <a:t>Chart title</a:t>
            </a:r>
            <a:br>
              <a:rPr lang="en-US" sz="15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1500" b="0" dirty="0">
                <a:latin typeface="Arial" charset="0"/>
                <a:ea typeface="Arial" charset="0"/>
                <a:cs typeface="Arial" charset="0"/>
              </a:rPr>
              <a:t>Chart sub-title / Chart units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445002" y="1041398"/>
            <a:ext cx="4243388" cy="3327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14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lue Chain Three Seg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739E57D5-087B-40F3-B2B5-F9322FEF83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35561"/>
            <a:ext cx="6053665" cy="3693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 b="1">
                <a:solidFill>
                  <a:srgbClr val="008B9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Value chain – three segments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1341212"/>
            <a:ext cx="7901037" cy="24776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FontTx/>
              <a:buNone/>
              <a:defRPr sz="1500" b="1">
                <a:solidFill>
                  <a:srgbClr val="08497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lead sentence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60398" y="1832661"/>
            <a:ext cx="2590801" cy="2471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5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500"/>
            </a:lvl2pPr>
            <a:lvl3pPr marL="914400" indent="0">
              <a:buFontTx/>
              <a:buNone/>
              <a:defRPr sz="1500"/>
            </a:lvl3pPr>
            <a:lvl4pPr marL="1371600" indent="0">
              <a:buFontTx/>
              <a:buNone/>
              <a:defRPr sz="1500"/>
            </a:lvl4pPr>
            <a:lvl5pPr marL="18288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Title goes in here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3395134" y="1832661"/>
            <a:ext cx="2607733" cy="2423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500" b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in here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6129867" y="1832661"/>
            <a:ext cx="2582333" cy="215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500" b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in here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rgbClr val="084975"/>
                </a:solidFill>
              </a:defRPr>
            </a:lvl1pPr>
          </a:lstStyle>
          <a:p>
            <a:fld id="{F4E34F2A-20E4-2048-B13C-035AF19227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60399" y="2352676"/>
            <a:ext cx="2520000" cy="2016124"/>
          </a:xfrm>
        </p:spPr>
        <p:txBody>
          <a:bodyPr lIns="0" tIns="0" rIns="0" bIns="0">
            <a:noAutofit/>
          </a:bodyPr>
          <a:lstStyle>
            <a:lvl1pPr marL="180000" indent="-180000">
              <a:defRPr sz="1400"/>
            </a:lvl1pPr>
            <a:lvl2pPr marL="360000" indent="-180000">
              <a:defRPr sz="1400"/>
            </a:lvl2pPr>
            <a:lvl3pPr marL="540000" indent="-180000">
              <a:defRPr sz="1400"/>
            </a:lvl3pPr>
            <a:lvl4pPr marL="720000" indent="-180000">
              <a:defRPr sz="1400"/>
            </a:lvl4pPr>
            <a:lvl5pPr marL="900000" indent="-1800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3395134" y="2328862"/>
            <a:ext cx="2520000" cy="2039938"/>
          </a:xfrm>
        </p:spPr>
        <p:txBody>
          <a:bodyPr lIns="0" tIns="0" rIns="0" bIns="0">
            <a:noAutofit/>
          </a:bodyPr>
          <a:lstStyle>
            <a:lvl1pPr marL="180000" indent="-180000">
              <a:defRPr sz="1400"/>
            </a:lvl1pPr>
            <a:lvl2pPr marL="360000" indent="-180000">
              <a:defRPr sz="1400"/>
            </a:lvl2pPr>
            <a:lvl3pPr marL="540000" indent="-180000">
              <a:defRPr sz="1400"/>
            </a:lvl3pPr>
            <a:lvl4pPr marL="720000" indent="-180000">
              <a:defRPr sz="1400"/>
            </a:lvl4pPr>
            <a:lvl5pPr marL="900000" indent="-1800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6129868" y="2328862"/>
            <a:ext cx="2558522" cy="2039938"/>
          </a:xfrm>
        </p:spPr>
        <p:txBody>
          <a:bodyPr lIns="0" tIns="0" rIns="0" bIns="0">
            <a:noAutofit/>
          </a:bodyPr>
          <a:lstStyle>
            <a:lvl1pPr marL="180000" indent="-180000">
              <a:defRPr sz="1400"/>
            </a:lvl1pPr>
            <a:lvl2pPr marL="360000" indent="-180000">
              <a:defRPr sz="1400"/>
            </a:lvl2pPr>
            <a:lvl3pPr marL="540000" indent="-180000">
              <a:defRPr sz="1400"/>
            </a:lvl3pPr>
            <a:lvl4pPr marL="720000" indent="-180000">
              <a:defRPr sz="1400"/>
            </a:lvl4pPr>
            <a:lvl5pPr marL="900000" indent="-1800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229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lue Chain Four Seg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B1AE80BA-5EED-4422-8376-A0CCA39A81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6" name="Text Placeholder 25"/>
          <p:cNvSpPr>
            <a:spLocks noGrp="1"/>
          </p:cNvSpPr>
          <p:nvPr>
            <p:ph type="body" sz="quarter" idx="27" hasCustomPrompt="1"/>
          </p:nvPr>
        </p:nvSpPr>
        <p:spPr>
          <a:xfrm>
            <a:off x="660927" y="1831050"/>
            <a:ext cx="1896005" cy="2297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Title goes in here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8" hasCustomPrompt="1"/>
          </p:nvPr>
        </p:nvSpPr>
        <p:spPr>
          <a:xfrm>
            <a:off x="2709338" y="1831050"/>
            <a:ext cx="1947329" cy="2297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Title goes in here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9" hasCustomPrompt="1"/>
          </p:nvPr>
        </p:nvSpPr>
        <p:spPr>
          <a:xfrm>
            <a:off x="4758270" y="1831050"/>
            <a:ext cx="1921929" cy="2297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Title goes in here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6825081" y="1831050"/>
            <a:ext cx="1920986" cy="2297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500" b="1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1500" b="1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1500" b="1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1500"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goes in here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660927" y="1325030"/>
            <a:ext cx="7912184" cy="242888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1500" b="1">
                <a:solidFill>
                  <a:srgbClr val="08497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Insert lead sentence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32" hasCustomPrompt="1"/>
          </p:nvPr>
        </p:nvSpPr>
        <p:spPr>
          <a:xfrm>
            <a:off x="457201" y="335814"/>
            <a:ext cx="6053666" cy="3691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600" b="1">
                <a:solidFill>
                  <a:srgbClr val="008B9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Value chain – four segments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>
                <a:solidFill>
                  <a:srgbClr val="084975"/>
                </a:solidFill>
              </a:defRPr>
            </a:lvl1pPr>
          </a:lstStyle>
          <a:p>
            <a:fld id="{F4E34F2A-20E4-2048-B13C-035AF19227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5"/>
          </p:nvPr>
        </p:nvSpPr>
        <p:spPr>
          <a:xfrm>
            <a:off x="669394" y="2327673"/>
            <a:ext cx="1887538" cy="2030015"/>
          </a:xfrm>
        </p:spPr>
        <p:txBody>
          <a:bodyPr lIns="0" tIns="0" rIns="0" bIns="0">
            <a:noAutofit/>
          </a:bodyPr>
          <a:lstStyle>
            <a:lvl1pPr marL="180000" indent="-180000">
              <a:defRPr sz="1400"/>
            </a:lvl1pPr>
            <a:lvl2pPr marL="360000" indent="-180000">
              <a:defRPr sz="1400"/>
            </a:lvl2pPr>
            <a:lvl3pPr marL="540000" indent="-180000">
              <a:defRPr sz="1400"/>
            </a:lvl3pPr>
            <a:lvl4pPr marL="720000" indent="-180000">
              <a:defRPr sz="1400"/>
            </a:lvl4pPr>
            <a:lvl5pPr marL="900000" indent="-1800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2709338" y="2327673"/>
            <a:ext cx="1879598" cy="2030015"/>
          </a:xfrm>
        </p:spPr>
        <p:txBody>
          <a:bodyPr lIns="0" tIns="0" rIns="0" bIns="0">
            <a:noAutofit/>
          </a:bodyPr>
          <a:lstStyle>
            <a:lvl1pPr marL="180000" indent="-180000">
              <a:defRPr sz="1400"/>
            </a:lvl1pPr>
            <a:lvl2pPr marL="360000" indent="-180000">
              <a:defRPr sz="1400"/>
            </a:lvl2pPr>
            <a:lvl3pPr marL="540000" indent="-180000">
              <a:defRPr sz="1400"/>
            </a:lvl3pPr>
            <a:lvl4pPr marL="720000" indent="-180000">
              <a:defRPr sz="1400"/>
            </a:lvl4pPr>
            <a:lvl5pPr marL="900000" indent="-1800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7"/>
          </p:nvPr>
        </p:nvSpPr>
        <p:spPr>
          <a:xfrm>
            <a:off x="4758270" y="2327673"/>
            <a:ext cx="1921929" cy="2030015"/>
          </a:xfrm>
        </p:spPr>
        <p:txBody>
          <a:bodyPr lIns="0" tIns="0" rIns="0" bIns="0">
            <a:noAutofit/>
          </a:bodyPr>
          <a:lstStyle>
            <a:lvl1pPr marL="180000" indent="-180000">
              <a:defRPr sz="1400"/>
            </a:lvl1pPr>
            <a:lvl2pPr marL="360000" indent="-180000">
              <a:defRPr sz="1400"/>
            </a:lvl2pPr>
            <a:lvl3pPr marL="540000" indent="-180000">
              <a:defRPr sz="1400"/>
            </a:lvl3pPr>
            <a:lvl4pPr marL="720000" indent="-180000">
              <a:defRPr sz="1400"/>
            </a:lvl4pPr>
            <a:lvl5pPr marL="900000" indent="-1800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8"/>
          </p:nvPr>
        </p:nvSpPr>
        <p:spPr>
          <a:xfrm>
            <a:off x="6825081" y="2327673"/>
            <a:ext cx="1852724" cy="2030015"/>
          </a:xfrm>
        </p:spPr>
        <p:txBody>
          <a:bodyPr lIns="0" tIns="0" rIns="0" bIns="0">
            <a:noAutofit/>
          </a:bodyPr>
          <a:lstStyle>
            <a:lvl1pPr marL="180000" indent="-180000">
              <a:defRPr sz="1400"/>
            </a:lvl1pPr>
            <a:lvl2pPr marL="360000" indent="-180000">
              <a:defRPr sz="1400"/>
            </a:lvl2pPr>
            <a:lvl3pPr marL="540000" indent="-180000">
              <a:defRPr sz="1400"/>
            </a:lvl3pPr>
            <a:lvl4pPr marL="720000" indent="-180000">
              <a:defRPr sz="1400"/>
            </a:lvl4pPr>
            <a:lvl5pPr marL="900000" indent="-1800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674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lue Chain Five Seg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5741A2C7-DE97-4541-9AAB-E6F0DCC58C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1" y="335814"/>
            <a:ext cx="6053666" cy="3691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600" b="1">
                <a:solidFill>
                  <a:srgbClr val="008B9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Value chain – five segments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6" hasCustomPrompt="1"/>
          </p:nvPr>
        </p:nvSpPr>
        <p:spPr>
          <a:xfrm>
            <a:off x="666217" y="1325031"/>
            <a:ext cx="7804157" cy="27979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1500" b="1">
                <a:solidFill>
                  <a:srgbClr val="08497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Insert lead sentence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666217" y="1831050"/>
            <a:ext cx="1475849" cy="2297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2304522" y="1831050"/>
            <a:ext cx="1480082" cy="2297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32" hasCustomPrompt="1"/>
          </p:nvPr>
        </p:nvSpPr>
        <p:spPr>
          <a:xfrm>
            <a:off x="3945469" y="1831050"/>
            <a:ext cx="1490135" cy="2297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35" hasCustomPrompt="1"/>
          </p:nvPr>
        </p:nvSpPr>
        <p:spPr>
          <a:xfrm>
            <a:off x="5575303" y="1831050"/>
            <a:ext cx="1519764" cy="2297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36" hasCustomPrompt="1"/>
          </p:nvPr>
        </p:nvSpPr>
        <p:spPr>
          <a:xfrm>
            <a:off x="7222599" y="1831050"/>
            <a:ext cx="1515001" cy="2297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8"/>
          </p:nvPr>
        </p:nvSpPr>
        <p:spPr/>
        <p:txBody>
          <a:bodyPr/>
          <a:lstStyle>
            <a:lvl1pPr>
              <a:defRPr>
                <a:solidFill>
                  <a:srgbClr val="084975"/>
                </a:solidFill>
              </a:defRPr>
            </a:lvl1pPr>
          </a:lstStyle>
          <a:p>
            <a:fld id="{F4E34F2A-20E4-2048-B13C-035AF19227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9"/>
          </p:nvPr>
        </p:nvSpPr>
        <p:spPr>
          <a:xfrm>
            <a:off x="666218" y="2344340"/>
            <a:ext cx="1475849" cy="2049859"/>
          </a:xfrm>
        </p:spPr>
        <p:txBody>
          <a:bodyPr lIns="0" tIns="0" rIns="0" bIns="0">
            <a:noAutofit/>
          </a:bodyPr>
          <a:lstStyle>
            <a:lvl1pPr marL="180000" indent="-180000">
              <a:defRPr sz="1400"/>
            </a:lvl1pPr>
            <a:lvl2pPr marL="360000" indent="-180000">
              <a:defRPr sz="1400"/>
            </a:lvl2pPr>
            <a:lvl3pPr marL="540000" indent="-180000">
              <a:defRPr sz="1400"/>
            </a:lvl3pPr>
            <a:lvl4pPr marL="720000" indent="-180000">
              <a:defRPr sz="1400"/>
            </a:lvl4pPr>
            <a:lvl5pPr marL="900000" indent="-1800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0"/>
          </p:nvPr>
        </p:nvSpPr>
        <p:spPr>
          <a:xfrm>
            <a:off x="2304522" y="2344340"/>
            <a:ext cx="1480082" cy="2049859"/>
          </a:xfrm>
        </p:spPr>
        <p:txBody>
          <a:bodyPr lIns="0" tIns="0" rIns="0" bIns="0">
            <a:noAutofit/>
          </a:bodyPr>
          <a:lstStyle>
            <a:lvl1pPr marL="180000" indent="-180000">
              <a:defRPr sz="1400"/>
            </a:lvl1pPr>
            <a:lvl2pPr marL="360000" indent="-180000">
              <a:defRPr sz="1400"/>
            </a:lvl2pPr>
            <a:lvl3pPr marL="540000" indent="-180000">
              <a:defRPr sz="1400"/>
            </a:lvl3pPr>
            <a:lvl4pPr marL="720000" indent="-180000">
              <a:defRPr sz="1400"/>
            </a:lvl4pPr>
            <a:lvl5pPr marL="900000" indent="-1800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1"/>
          </p:nvPr>
        </p:nvSpPr>
        <p:spPr>
          <a:xfrm>
            <a:off x="3945468" y="2344340"/>
            <a:ext cx="1490136" cy="2049859"/>
          </a:xfrm>
        </p:spPr>
        <p:txBody>
          <a:bodyPr lIns="0" tIns="0" rIns="0" bIns="0">
            <a:noAutofit/>
          </a:bodyPr>
          <a:lstStyle>
            <a:lvl1pPr marL="180000" indent="-180000">
              <a:defRPr sz="1400"/>
            </a:lvl1pPr>
            <a:lvl2pPr marL="360000" indent="-180000">
              <a:defRPr sz="1400"/>
            </a:lvl2pPr>
            <a:lvl3pPr marL="540000" indent="-180000">
              <a:defRPr sz="1400"/>
            </a:lvl3pPr>
            <a:lvl4pPr marL="720000" indent="-180000">
              <a:defRPr sz="1400"/>
            </a:lvl4pPr>
            <a:lvl5pPr marL="900000" indent="-1800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2"/>
          </p:nvPr>
        </p:nvSpPr>
        <p:spPr>
          <a:xfrm>
            <a:off x="5575303" y="2344340"/>
            <a:ext cx="1485900" cy="2049859"/>
          </a:xfrm>
        </p:spPr>
        <p:txBody>
          <a:bodyPr lIns="0" tIns="0" rIns="0" bIns="0">
            <a:noAutofit/>
          </a:bodyPr>
          <a:lstStyle>
            <a:lvl1pPr marL="180000" indent="-180000">
              <a:defRPr sz="1400"/>
            </a:lvl1pPr>
            <a:lvl2pPr marL="360000" indent="-180000">
              <a:defRPr sz="1400"/>
            </a:lvl2pPr>
            <a:lvl3pPr marL="540000" indent="-180000">
              <a:defRPr sz="1400"/>
            </a:lvl3pPr>
            <a:lvl4pPr marL="720000" indent="-180000">
              <a:defRPr sz="1400"/>
            </a:lvl4pPr>
            <a:lvl5pPr marL="900000" indent="-1800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3"/>
          </p:nvPr>
        </p:nvSpPr>
        <p:spPr>
          <a:xfrm>
            <a:off x="7222599" y="2344340"/>
            <a:ext cx="1515001" cy="2049859"/>
          </a:xfrm>
        </p:spPr>
        <p:txBody>
          <a:bodyPr lIns="0" tIns="0" rIns="0" bIns="0">
            <a:noAutofit/>
          </a:bodyPr>
          <a:lstStyle>
            <a:lvl1pPr marL="180000" indent="-180000">
              <a:defRPr sz="1400"/>
            </a:lvl1pPr>
            <a:lvl2pPr marL="360000" indent="-180000">
              <a:defRPr sz="1400"/>
            </a:lvl2pPr>
            <a:lvl3pPr marL="540000" indent="-180000">
              <a:defRPr sz="1400"/>
            </a:lvl3pPr>
            <a:lvl4pPr marL="720000" indent="-180000">
              <a:defRPr sz="1400"/>
            </a:lvl4pPr>
            <a:lvl5pPr marL="900000" indent="-1800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196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i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4F1708EC-8719-4766-A59B-776BF04E7C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68867" y="1019149"/>
            <a:ext cx="7829550" cy="23352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FontTx/>
              <a:buNone/>
              <a:defRPr sz="1500" b="1" baseline="0">
                <a:solidFill>
                  <a:srgbClr val="08497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lead sentence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668866" y="1534704"/>
            <a:ext cx="3699933" cy="2307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5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457201" y="335814"/>
            <a:ext cx="6053666" cy="3691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600" b="1">
                <a:solidFill>
                  <a:srgbClr val="008B9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Twin boxes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>
                <a:solidFill>
                  <a:srgbClr val="084975"/>
                </a:solidFill>
              </a:defRPr>
            </a:lvl1pPr>
          </a:lstStyle>
          <a:p>
            <a:fld id="{F4E34F2A-20E4-2048-B13C-035AF19227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5050627" y="1535137"/>
            <a:ext cx="3661573" cy="2309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6"/>
          </p:nvPr>
        </p:nvSpPr>
        <p:spPr>
          <a:xfrm>
            <a:off x="668867" y="2032385"/>
            <a:ext cx="3699932" cy="2336415"/>
          </a:xfrm>
        </p:spPr>
        <p:txBody>
          <a:bodyPr lIns="0" t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7"/>
          </p:nvPr>
        </p:nvSpPr>
        <p:spPr>
          <a:xfrm>
            <a:off x="5050626" y="2032385"/>
            <a:ext cx="3637763" cy="2336415"/>
          </a:xfrm>
        </p:spPr>
        <p:txBody>
          <a:bodyPr lIns="0" t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64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5AAD340C-845C-419D-9FB5-C00A6346FB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199196" y="669637"/>
            <a:ext cx="2901360" cy="242093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2400" b="1" baseline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Small welcome message to </a:t>
            </a:r>
            <a:br>
              <a:rPr lang="en-US" dirty="0"/>
            </a:br>
            <a:r>
              <a:rPr lang="en-US" dirty="0"/>
              <a:t>start presentation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8497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84975"/>
                </a:solidFill>
              </a:defRPr>
            </a:lvl1pPr>
          </a:lstStyle>
          <a:p>
            <a:fld id="{F4E34F2A-20E4-2048-B13C-035AF19227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051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621FA13-3EFC-486A-B99D-15248B0204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-285937" y="1067728"/>
            <a:ext cx="4982341" cy="2131385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4000" b="1" baseline="0">
                <a:solidFill>
                  <a:srgbClr val="00788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Any </a:t>
            </a:r>
            <a:br>
              <a:rPr lang="en-US" dirty="0"/>
            </a:br>
            <a:r>
              <a:rPr lang="en-US" dirty="0"/>
              <a:t>questions?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F4E34F2A-20E4-2048-B13C-035AF19227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285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0A64D45-46C7-44D5-BD63-F5886532AF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F4E34F2A-20E4-2048-B13C-035AF19227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61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6DF1148-AB76-427F-8AAA-C8E53BEB2F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F4E34F2A-20E4-2048-B13C-035AF19227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44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F4E34F2A-20E4-2048-B13C-035AF19227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A46E9562-6433-48EC-B602-B80573DB04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725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4CD8DC9-7121-45F1-8691-EA585E58FD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F4E34F2A-20E4-2048-B13C-035AF19227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226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0E68DB-56EF-4912-AE27-4F0536E1CB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F4E34F2A-20E4-2048-B13C-035AF19227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40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731A23-DEA2-4ADB-88CA-BD661CD0D6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14" y="0"/>
            <a:ext cx="9137771" cy="5143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90704" y="115157"/>
            <a:ext cx="7514303" cy="72408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="1" baseline="0">
                <a:solidFill>
                  <a:srgbClr val="00788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Acknowledgement of Country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8497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84975"/>
                </a:solidFill>
              </a:defRPr>
            </a:lvl1pPr>
          </a:lstStyle>
          <a:p>
            <a:fld id="{F4E34F2A-20E4-2048-B13C-035AF19227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91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6021B3A3-F7A8-4828-86F5-5DC11392D6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84975"/>
                </a:solidFill>
              </a:defRPr>
            </a:lvl1pPr>
          </a:lstStyle>
          <a:p>
            <a:fld id="{F4E34F2A-20E4-2048-B13C-035AF19227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335592"/>
            <a:ext cx="6053667" cy="369333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algn="l">
              <a:defRPr sz="2600" b="1" i="0">
                <a:solidFill>
                  <a:srgbClr val="008B98"/>
                </a:solidFill>
              </a:defRPr>
            </a:lvl1pPr>
          </a:lstStyle>
          <a:p>
            <a:r>
              <a:rPr lang="en-AU" dirty="0"/>
              <a:t>Heading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" y="1041400"/>
            <a:ext cx="8231188" cy="3327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33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BB9AFE89-6A5E-40F3-B02A-97E09FBFA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9243"/>
            <a:ext cx="6053666" cy="369333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algn="l">
              <a:defRPr sz="2600" b="1" i="0">
                <a:solidFill>
                  <a:srgbClr val="008B98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84975"/>
                </a:solidFill>
              </a:defRPr>
            </a:lvl1pPr>
          </a:lstStyle>
          <a:p>
            <a:fld id="{1E585FE2-D920-3F45-8120-F161805058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1041400"/>
            <a:ext cx="8229600" cy="3327400"/>
          </a:xfrm>
        </p:spPr>
        <p:txBody>
          <a:bodyPr>
            <a:normAutofit/>
          </a:bodyPr>
          <a:lstStyle>
            <a:lvl1pPr>
              <a:defRPr>
                <a:solidFill>
                  <a:srgbClr val="31507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2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Notes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D59E7BBA-E3D0-4D53-A723-B7905FB7BF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21637"/>
            <a:ext cx="6053665" cy="38277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="1">
                <a:solidFill>
                  <a:srgbClr val="008B9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Two columns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84975"/>
                </a:solidFill>
              </a:defRPr>
            </a:lvl1pPr>
          </a:lstStyle>
          <a:p>
            <a:fld id="{F4E34F2A-20E4-2048-B13C-035AF19227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57200" y="1041400"/>
            <a:ext cx="3960000" cy="3327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728389" y="1041400"/>
            <a:ext cx="3960000" cy="3327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8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13783FCA-A197-4A8B-89F3-01EA93358B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35592"/>
            <a:ext cx="6053666" cy="36955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="1">
                <a:solidFill>
                  <a:srgbClr val="008B9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62"/>
          </p:nvPr>
        </p:nvSpPr>
        <p:spPr/>
        <p:txBody>
          <a:bodyPr/>
          <a:lstStyle>
            <a:lvl1pPr>
              <a:defRPr>
                <a:solidFill>
                  <a:srgbClr val="084975"/>
                </a:solidFill>
              </a:defRPr>
            </a:lvl1pPr>
          </a:lstStyle>
          <a:p>
            <a:fld id="{F4E34F2A-20E4-2048-B13C-035AF19227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63" hasCustomPrompt="1"/>
          </p:nvPr>
        </p:nvSpPr>
        <p:spPr>
          <a:xfrm>
            <a:off x="457200" y="1041400"/>
            <a:ext cx="8231189" cy="3327400"/>
          </a:xfrm>
        </p:spPr>
        <p:txBody>
          <a:bodyPr/>
          <a:lstStyle/>
          <a:p>
            <a:r>
              <a:rPr lang="en-US" dirty="0"/>
              <a:t>Click icon to insert table</a:t>
            </a:r>
          </a:p>
        </p:txBody>
      </p:sp>
    </p:spTree>
    <p:extLst>
      <p:ext uri="{BB962C8B-B14F-4D97-AF65-F5344CB8AC3E}">
        <p14:creationId xmlns:p14="http://schemas.microsoft.com/office/powerpoint/2010/main" val="226504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– 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F2633323-9930-457D-9C54-63D2439B1D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35592"/>
            <a:ext cx="6053665" cy="36955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="1">
                <a:solidFill>
                  <a:srgbClr val="008B9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Image – Round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084975"/>
                </a:solidFill>
              </a:defRPr>
            </a:lvl1pPr>
          </a:lstStyle>
          <a:p>
            <a:fld id="{F4E34F2A-20E4-2048-B13C-035AF19227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/>
        </p:nvSpPr>
        <p:spPr>
          <a:xfrm>
            <a:off x="4140352" y="1721758"/>
            <a:ext cx="3447396" cy="2494118"/>
          </a:xfrm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57200" y="1264829"/>
            <a:ext cx="4326467" cy="3103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5239507" y="991742"/>
            <a:ext cx="3448882" cy="3450994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>
                <a:latin typeface="Arial"/>
                <a:cs typeface="Arial"/>
              </a:rPr>
              <a:t>Click icon to add image; to move image within the field, right click &gt; format picture &gt; crop &gt; adjust offset x/y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618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–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52B81BE2-BD2A-43AE-B5DD-8069633BC8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35592"/>
            <a:ext cx="6053666" cy="36955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="1">
                <a:solidFill>
                  <a:srgbClr val="008B9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Image – Square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084975"/>
                </a:solidFill>
              </a:defRPr>
            </a:lvl1pPr>
          </a:lstStyle>
          <a:p>
            <a:fld id="{F4E34F2A-20E4-2048-B13C-035AF19227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683115" y="1264829"/>
            <a:ext cx="4005274" cy="31039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latin typeface="Arial"/>
                <a:cs typeface="Arial"/>
              </a:defRPr>
            </a:lvl1pPr>
          </a:lstStyle>
          <a:p>
            <a:r>
              <a:rPr lang="en-US" sz="1400" dirty="0">
                <a:latin typeface="Arial"/>
                <a:cs typeface="Arial"/>
              </a:rPr>
              <a:t>Click icon to add image; to move image within the field, right click &gt; format picture &gt; crop &gt; adjust offset x/y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57200" y="1264829"/>
            <a:ext cx="3784599" cy="3103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35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6283" y="459792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8B98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594748"/>
            <a:ext cx="4635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rgbClr val="084975"/>
                </a:solidFill>
                <a:latin typeface="Arial"/>
                <a:cs typeface="Arial"/>
              </a:defRPr>
            </a:lvl1pPr>
          </a:lstStyle>
          <a:p>
            <a:fld id="{1E585FE2-D920-3F45-8120-F161805058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041402"/>
            <a:ext cx="8229600" cy="3285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335814"/>
            <a:ext cx="5406850" cy="3693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62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42" r:id="rId3"/>
    <p:sldLayoutId id="2147483719" r:id="rId4"/>
    <p:sldLayoutId id="2147483736" r:id="rId5"/>
    <p:sldLayoutId id="2147483720" r:id="rId6"/>
    <p:sldLayoutId id="2147483721" r:id="rId7"/>
    <p:sldLayoutId id="2147483722" r:id="rId8"/>
    <p:sldLayoutId id="2147483732" r:id="rId9"/>
    <p:sldLayoutId id="2147483733" r:id="rId10"/>
    <p:sldLayoutId id="2147483735" r:id="rId11"/>
    <p:sldLayoutId id="2147483734" r:id="rId12"/>
    <p:sldLayoutId id="2147483723" r:id="rId13"/>
    <p:sldLayoutId id="2147483724" r:id="rId14"/>
    <p:sldLayoutId id="2147483737" r:id="rId15"/>
    <p:sldLayoutId id="2147483725" r:id="rId16"/>
    <p:sldLayoutId id="2147483726" r:id="rId17"/>
    <p:sldLayoutId id="2147483727" r:id="rId18"/>
    <p:sldLayoutId id="2147483728" r:id="rId19"/>
    <p:sldLayoutId id="2147483731" r:id="rId20"/>
    <p:sldLayoutId id="2147483729" r:id="rId21"/>
    <p:sldLayoutId id="2147483740" r:id="rId22"/>
    <p:sldLayoutId id="2147483741" r:id="rId23"/>
    <p:sldLayoutId id="2147483738" r:id="rId24"/>
    <p:sldLayoutId id="2147483739" r:id="rId2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i="0" kern="1200">
          <a:solidFill>
            <a:srgbClr val="008B98"/>
          </a:solidFill>
          <a:latin typeface="+mj-lt"/>
          <a:ea typeface="+mj-ea"/>
          <a:cs typeface="+mj-cs"/>
        </a:defRPr>
      </a:lvl1pPr>
    </p:titleStyle>
    <p:bodyStyle>
      <a:lvl1pPr marL="367200" indent="-28440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•"/>
        <a:defRPr sz="2200" kern="1200">
          <a:solidFill>
            <a:srgbClr val="315076"/>
          </a:solidFill>
          <a:latin typeface="+mn-lt"/>
          <a:ea typeface="+mn-ea"/>
          <a:cs typeface="+mn-cs"/>
        </a:defRPr>
      </a:lvl1pPr>
      <a:lvl2pPr marL="540000" indent="-28440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–"/>
        <a:defRPr sz="2000" kern="1200">
          <a:solidFill>
            <a:srgbClr val="315076"/>
          </a:solidFill>
          <a:latin typeface="+mn-lt"/>
          <a:ea typeface="+mn-ea"/>
          <a:cs typeface="+mn-cs"/>
        </a:defRPr>
      </a:lvl2pPr>
      <a:lvl3pPr marL="720000" indent="-284400" algn="l" defTabSz="457200" rtl="0" eaLnBrk="1" latinLnBrk="0" hangingPunct="1">
        <a:spcBef>
          <a:spcPts val="0"/>
        </a:spcBef>
        <a:spcAft>
          <a:spcPts val="600"/>
        </a:spcAft>
        <a:buFont typeface="Wingdings" charset="2"/>
        <a:buChar char="§"/>
        <a:defRPr sz="1800" kern="1200">
          <a:solidFill>
            <a:srgbClr val="315076"/>
          </a:solidFill>
          <a:latin typeface="+mn-lt"/>
          <a:ea typeface="+mn-ea"/>
          <a:cs typeface="+mn-cs"/>
        </a:defRPr>
      </a:lvl3pPr>
      <a:lvl4pPr marL="900000" indent="-284400" algn="l" defTabSz="457200" rtl="0" eaLnBrk="1" latinLnBrk="0" hangingPunct="1">
        <a:spcBef>
          <a:spcPts val="0"/>
        </a:spcBef>
        <a:spcAft>
          <a:spcPts val="600"/>
        </a:spcAft>
        <a:buFont typeface="Courier New"/>
        <a:buChar char="o"/>
        <a:defRPr sz="1600" kern="1200">
          <a:solidFill>
            <a:srgbClr val="315076"/>
          </a:solidFill>
          <a:latin typeface="+mn-lt"/>
          <a:ea typeface="+mn-ea"/>
          <a:cs typeface="+mn-cs"/>
        </a:defRPr>
      </a:lvl4pPr>
      <a:lvl5pPr marL="1081350" indent="-285750" algn="l" defTabSz="457200" rtl="0" eaLnBrk="1" latinLnBrk="0" hangingPunct="1">
        <a:spcBef>
          <a:spcPts val="0"/>
        </a:spcBef>
        <a:spcAft>
          <a:spcPts val="600"/>
        </a:spcAft>
        <a:buFont typeface="Wingdings" charset="2"/>
        <a:buChar char="Ø"/>
        <a:defRPr sz="1400" kern="1200" baseline="0">
          <a:solidFill>
            <a:srgbClr val="31507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watercorporation.com.au/Developing-and-building/Subdividing/Request-servicing-advice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6084" y="2435713"/>
            <a:ext cx="6392773" cy="615553"/>
          </a:xfrm>
        </p:spPr>
        <p:txBody>
          <a:bodyPr/>
          <a:lstStyle/>
          <a:p>
            <a:r>
              <a:rPr lang="en-AU" dirty="0"/>
              <a:t>Great Eastern Country Zone </a:t>
            </a:r>
            <a:br>
              <a:rPr lang="en-AU" dirty="0"/>
            </a:br>
            <a:r>
              <a:rPr lang="en-AU" sz="1600" dirty="0"/>
              <a:t>20 November 2023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47688" y="3408569"/>
            <a:ext cx="6391729" cy="13132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dirty="0">
                <a:latin typeface="Arial"/>
                <a:cs typeface="Arial"/>
              </a:rPr>
              <a:t>Rebecca Bowler</a:t>
            </a:r>
            <a:endParaRPr lang="en-AU" dirty="0"/>
          </a:p>
          <a:p>
            <a:r>
              <a:rPr lang="en-AU" dirty="0">
                <a:latin typeface="Arial"/>
                <a:cs typeface="Arial"/>
              </a:rPr>
              <a:t>Manager- Customer &amp; Stakeholder </a:t>
            </a:r>
            <a:endParaRPr lang="en-AU" dirty="0"/>
          </a:p>
          <a:p>
            <a:r>
              <a:rPr lang="en-AU" dirty="0"/>
              <a:t>Goldfields &amp; Agricultural Region </a:t>
            </a:r>
          </a:p>
          <a:p>
            <a:r>
              <a:rPr lang="en-AU" dirty="0">
                <a:latin typeface="Arial"/>
                <a:cs typeface="Arial"/>
              </a:rPr>
              <a:t>0409 293 618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3078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7C0E6C-B20C-2EEC-0693-72D29747D4B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47F10-ADDC-E21D-BA4B-90CDE5DAA7F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4E34F2A-20E4-2048-B13C-035AF192271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37678-D83A-5BFF-A7F1-A45A9C037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0" y="1041400"/>
            <a:ext cx="3960000" cy="362047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67030" indent="-283845"/>
            <a:r>
              <a:rPr lang="en-AU" dirty="0"/>
              <a:t>Stories in the pipeline completed community engagement in October ’23</a:t>
            </a:r>
            <a:endParaRPr lang="en-US"/>
          </a:p>
          <a:p>
            <a:pPr marL="367030" indent="-283845"/>
            <a:r>
              <a:rPr lang="en-AU" dirty="0"/>
              <a:t>Heritage Management Plan and Interpretation strategy currently being finalised</a:t>
            </a:r>
            <a:endParaRPr lang="en-AU" dirty="0">
              <a:cs typeface="Arial"/>
            </a:endParaRPr>
          </a:p>
          <a:p>
            <a:pPr marL="367030" indent="-283845"/>
            <a:r>
              <a:rPr lang="en-AU" dirty="0">
                <a:cs typeface="Arial"/>
              </a:rPr>
              <a:t>Stakeholders inc. LGAs, comment period first half of 2024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F931B28-F7A0-9383-9E57-84F5F98C1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000" dirty="0"/>
              <a:t>Goldfields Pipeline Heritage Project</a:t>
            </a:r>
            <a:br>
              <a:rPr lang="en-AU" sz="2000" dirty="0"/>
            </a:br>
            <a:r>
              <a:rPr lang="en-AU" sz="2000" dirty="0"/>
              <a:t>- Update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1EF56E-B919-D429-6997-ED1B678F7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191" y="1094642"/>
            <a:ext cx="358208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01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2113D-CC87-E235-328D-E07C89B21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/>
                <a:cs typeface="Arial"/>
              </a:rPr>
              <a:t>Ghooli</a:t>
            </a:r>
            <a:r>
              <a:rPr lang="en-US" dirty="0">
                <a:latin typeface="Arial"/>
                <a:cs typeface="Arial"/>
              </a:rPr>
              <a:t> ACM Remediation 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update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89EAB3-E01D-9DE7-4172-1D8FA324DE3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4F68D-CE65-6397-C43E-200199115DF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4E34F2A-20E4-2048-B13C-035AF192271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143A9E-47B3-ADF3-4A48-FF6BCDD7EE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0" y="1165958"/>
            <a:ext cx="3960000" cy="33273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67030" indent="-283845"/>
            <a:r>
              <a:rPr lang="en-US" dirty="0">
                <a:cs typeface="Arial"/>
              </a:rPr>
              <a:t>Workers cottages removed</a:t>
            </a:r>
          </a:p>
          <a:p>
            <a:pPr marL="367030" indent="-283845"/>
            <a:r>
              <a:rPr lang="en-US" dirty="0">
                <a:cs typeface="Arial"/>
              </a:rPr>
              <a:t>Found new deposits= slight delay</a:t>
            </a:r>
          </a:p>
          <a:p>
            <a:pPr marL="367030" indent="-283845"/>
            <a:r>
              <a:rPr lang="en-US" dirty="0">
                <a:cs typeface="Arial"/>
              </a:rPr>
              <a:t>Works scheduled for completion end of Feb '24</a:t>
            </a:r>
          </a:p>
        </p:txBody>
      </p:sp>
      <p:pic>
        <p:nvPicPr>
          <p:cNvPr id="7" name="Picture 6" descr="A construction site with excavators and trucks&#10;&#10;Description automatically generated">
            <a:extLst>
              <a:ext uri="{FF2B5EF4-FFF2-40B4-BE49-F238E27FC236}">
                <a16:creationId xmlns:a16="http://schemas.microsoft.com/office/drawing/2014/main" id="{754D6CB3-7136-19A2-8885-8E62E31C7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077" y="1379253"/>
            <a:ext cx="4572000" cy="256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43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4D378-2358-2653-29AB-CE100B805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1" y="321637"/>
            <a:ext cx="6053665" cy="382772"/>
          </a:xfrm>
        </p:spPr>
        <p:txBody>
          <a:bodyPr/>
          <a:lstStyle/>
          <a:p>
            <a:r>
              <a:rPr lang="en-AU" sz="2000" dirty="0"/>
              <a:t>Farmlands pipeline renewal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BD8D4-8BFC-4512-993F-4A60E8D2083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4E34F2A-20E4-2048-B13C-035AF192271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02335F-AEC2-78E8-0C32-B73A63EE4C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5611" y="862362"/>
            <a:ext cx="3960000" cy="4006230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AU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Water Corporation currently has six local and seven Aboriginal contractors (3 Joint Ventures) bidding for Farmlands Projects. </a:t>
            </a:r>
            <a:endParaRPr lang="en-AU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AU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Packages of work are prioritised based on water quality and asset related risk factors.</a:t>
            </a:r>
            <a:endParaRPr lang="en-AU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AU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current stage (9) is currently on track with:</a:t>
            </a:r>
            <a:endParaRPr lang="en-AU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A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packages of work completed : Kellerberrin Shire and Wyalkatchem Shire;</a:t>
            </a:r>
            <a:endParaRPr lang="en-A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A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packages of work currently in construction : Northam Shire and Koorda Shire; and</a:t>
            </a:r>
            <a:endParaRPr lang="en-A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A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contracts still to be awarded</a:t>
            </a:r>
            <a:endParaRPr lang="en-A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FE530D-E8B0-29C3-93E6-273353225C5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28389" y="862362"/>
            <a:ext cx="3960000" cy="4006230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AU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Business Case for Stage 10 has been completed and submitted and will be ready for delivery in the 2024-2025 financial year.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AU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Stage 10 works in the Shires of : </a:t>
            </a:r>
            <a:r>
              <a:rPr lang="en-AU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Wongan</a:t>
            </a:r>
            <a:r>
              <a:rPr lang="en-AU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-Ballidu, Mukinbudin, Kellerberrin, Cunderdin and Merredin.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AU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Stage 10 will be the final stage in this five year program of replacement works.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AU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next five year program is currently being developed with the pipeline earmarked for replacement being prioritised accordingly.</a:t>
            </a:r>
          </a:p>
          <a:p>
            <a:r>
              <a:rPr lang="en-AU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Water Corporation is pleased to have coached and upskilled local contractors to better enable their successful bid for other government and local authority work. </a:t>
            </a:r>
            <a:endParaRPr lang="en-AU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759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31988-8A4F-7C79-1B7E-3431A0121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1800" dirty="0"/>
              <a:t>LGAs </a:t>
            </a:r>
            <a:br>
              <a:rPr lang="en-AU" sz="1800" dirty="0"/>
            </a:br>
            <a:r>
              <a:rPr lang="en-AU" sz="1800" dirty="0"/>
              <a:t>vital role in understanding GAWS demand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A3F39-9FB4-8D10-BAB7-9439F529615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4E34F2A-20E4-2048-B13C-035AF192271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05964A-7A07-8122-86A3-283AF9389F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0" y="967740"/>
            <a:ext cx="3960000" cy="4030980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Important to understand development requirements in a changing “climate”</a:t>
            </a:r>
          </a:p>
          <a:p>
            <a:r>
              <a:rPr lang="en-AU" dirty="0"/>
              <a:t>Infrastructure investment decisions in-part driven by “high likelihood” scheme demand </a:t>
            </a:r>
          </a:p>
          <a:p>
            <a:r>
              <a:rPr lang="en-AU" dirty="0"/>
              <a:t>LGAs are the “first touch” in development application process</a:t>
            </a:r>
          </a:p>
          <a:p>
            <a:r>
              <a:rPr lang="en-AU" dirty="0"/>
              <a:t>Please send them our way… “turn aspirations into applications/service enquiries”</a:t>
            </a:r>
          </a:p>
          <a:p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B6A0A7-416C-F403-8CF0-96ED2E24B2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26800" y="919186"/>
            <a:ext cx="3960000" cy="1582225"/>
          </a:xfrm>
        </p:spPr>
        <p:txBody>
          <a:bodyPr>
            <a:normAutofit lnSpcReduction="10000"/>
          </a:bodyPr>
          <a:lstStyle/>
          <a:p>
            <a:pPr marL="82800" indent="0">
              <a:buNone/>
            </a:pPr>
            <a:r>
              <a:rPr lang="en-AU" dirty="0"/>
              <a:t>Please direct all development enquiries to Development Services:</a:t>
            </a:r>
          </a:p>
          <a:p>
            <a:pPr marL="82800" indent="0">
              <a:buNone/>
            </a:pPr>
            <a:r>
              <a:rPr lang="en-AU" sz="1200" dirty="0">
                <a:hlinkClick r:id="rId2"/>
              </a:rPr>
              <a:t>https://www.watercorporation.com.au/Developing-and-building/Subdividing/Request-servicing-advice</a:t>
            </a:r>
            <a:r>
              <a:rPr lang="en-AU" sz="1200" dirty="0"/>
              <a:t> </a:t>
            </a:r>
          </a:p>
          <a:p>
            <a:pPr marL="82800" indent="0">
              <a:buNone/>
            </a:pPr>
            <a:endParaRPr lang="en-AU" sz="1200" dirty="0"/>
          </a:p>
          <a:p>
            <a:pPr marL="82800" indent="0">
              <a:buNone/>
            </a:pPr>
            <a:endParaRPr lang="en-AU" sz="1200" dirty="0"/>
          </a:p>
          <a:p>
            <a:pPr marL="82800" indent="0">
              <a:buNone/>
            </a:pP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55450A-E38D-CC38-6711-C04747A67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743" y="2438399"/>
            <a:ext cx="2976113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35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A6A06A-6F2C-4531-AE4E-E6A564B641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Questions?</a:t>
            </a:r>
          </a:p>
          <a:p>
            <a:endParaRPr lang="en-AU" dirty="0"/>
          </a:p>
          <a:p>
            <a:r>
              <a:rPr lang="en-AU" dirty="0"/>
              <a:t>0409 293 618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A04390-761C-4B22-A202-1ADF92BFA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201DD-72FD-4753-B9E1-2B885E86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4F2A-20E4-2048-B13C-035AF192271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533168"/>
      </p:ext>
    </p:extLst>
  </p:cSld>
  <p:clrMapOvr>
    <a:masterClrMapping/>
  </p:clrMapOvr>
</p:sld>
</file>

<file path=ppt/theme/theme1.xml><?xml version="1.0" encoding="utf-8"?>
<a:theme xmlns:a="http://schemas.openxmlformats.org/drawingml/2006/main" name="17815 WC PowerPoint Widescreen_v1">
  <a:themeElements>
    <a:clrScheme name="Custom 3">
      <a:dk1>
        <a:srgbClr val="0045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249DB1"/>
      </a:accent2>
      <a:accent3>
        <a:srgbClr val="034571"/>
      </a:accent3>
      <a:accent4>
        <a:srgbClr val="008E75"/>
      </a:accent4>
      <a:accent5>
        <a:srgbClr val="67BDD3"/>
      </a:accent5>
      <a:accent6>
        <a:srgbClr val="712069"/>
      </a:accent6>
      <a:hlink>
        <a:srgbClr val="3F6BAF"/>
      </a:hlink>
      <a:folHlink>
        <a:srgbClr val="0344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fault PowerPoint Presentation - Copy.pptx" id="{0B5BD219-6206-4CB5-9CF3-8BBD06306E8E}" vid="{72E4FCDD-E1D2-4087-B526-45184D85EE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303</TotalTime>
  <Words>357</Words>
  <Application>Microsoft Office PowerPoint</Application>
  <PresentationFormat>On-screen Show (16:9)</PresentationFormat>
  <Paragraphs>42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Courier New</vt:lpstr>
      <vt:lpstr>Symbol</vt:lpstr>
      <vt:lpstr>Wingdings</vt:lpstr>
      <vt:lpstr>17815 WC PowerPoint Widescreen_v1</vt:lpstr>
      <vt:lpstr>Great Eastern Country Zone  20 November 2023</vt:lpstr>
      <vt:lpstr>Goldfields Pipeline Heritage Project - Update</vt:lpstr>
      <vt:lpstr>Ghooli ACM Remediation  update</vt:lpstr>
      <vt:lpstr>Farmlands pipeline renewal program</vt:lpstr>
      <vt:lpstr>LGAs  vital role in understanding GAWS demand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Eastern Country Zone  20 November 2023</dc:title>
  <dc:creator>Rebecca Bowler</dc:creator>
  <cp:lastModifiedBy>Rebecca Bowler</cp:lastModifiedBy>
  <cp:revision>52</cp:revision>
  <cp:lastPrinted>2017-07-14T03:57:03Z</cp:lastPrinted>
  <dcterms:created xsi:type="dcterms:W3CDTF">2023-11-15T00:55:16Z</dcterms:created>
  <dcterms:modified xsi:type="dcterms:W3CDTF">2023-11-20T02:22:23Z</dcterms:modified>
</cp:coreProperties>
</file>